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94" r:id="rId4"/>
    <p:sldId id="298" r:id="rId5"/>
    <p:sldId id="295" r:id="rId6"/>
    <p:sldId id="260" r:id="rId7"/>
    <p:sldId id="261" r:id="rId8"/>
    <p:sldId id="291" r:id="rId9"/>
    <p:sldId id="293" r:id="rId10"/>
    <p:sldId id="262" r:id="rId11"/>
    <p:sldId id="264" r:id="rId12"/>
    <p:sldId id="265" r:id="rId13"/>
    <p:sldId id="263" r:id="rId14"/>
    <p:sldId id="266" r:id="rId15"/>
    <p:sldId id="278" r:id="rId16"/>
    <p:sldId id="268" r:id="rId17"/>
    <p:sldId id="290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9" r:id="rId26"/>
    <p:sldId id="276" r:id="rId27"/>
    <p:sldId id="280" r:id="rId28"/>
    <p:sldId id="281" r:id="rId29"/>
    <p:sldId id="296" r:id="rId30"/>
    <p:sldId id="297" r:id="rId31"/>
    <p:sldId id="299" r:id="rId32"/>
    <p:sldId id="300" r:id="rId33"/>
    <p:sldId id="267" r:id="rId34"/>
    <p:sldId id="288" r:id="rId35"/>
    <p:sldId id="292" r:id="rId3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60"/>
  </p:normalViewPr>
  <p:slideViewPr>
    <p:cSldViewPr>
      <p:cViewPr varScale="1">
        <p:scale>
          <a:sx n="69" d="100"/>
          <a:sy n="69" d="100"/>
        </p:scale>
        <p:origin x="121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62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98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32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98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35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87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76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16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53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35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70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E8663-FDA2-4004-89B1-E982DF70557C}" type="datetimeFigureOut">
              <a:rPr lang="nl-NL" smtClean="0"/>
              <a:t>28-5-2018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F54F4-C3CC-4670-8C0F-63A9FD25F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7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nl/url?sa=i&amp;rct=j&amp;q=bankivahoen&amp;source=images&amp;cd=&amp;cad=rja&amp;docid=mgClXn_POuh7eM&amp;tbnid=WPze2vbwJ8VWEM:&amp;ved=0CAUQjRw&amp;url=http://www.discoverlife.org/mp/20q?search%3DGallus%2Bgallus&amp;ei=S3AnUoHFD-mg0QW9_IHgCQ&amp;bvm=bv.51495398,d.ZGU&amp;psig=AFQjCNEt-yed0ptL_ObRwMW9TxH07uNVjw&amp;ust=1378402701988847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nl/url?sa=i&amp;rct=j&amp;q=legkippen&amp;source=images&amp;cd=&amp;cad=rja&amp;docid=WxaFQMPCVmpK_M&amp;tbnid=u7-gQKokaZjZQM:&amp;ved=0CAUQjRw&amp;url=http://www.rtvdrenthe.nl/nieuws/vrolijk-pasen-voor-kippenhouders&amp;ei=cnMnUuWlLaza0QXTpIHYBQ&amp;bvm=bv.51495398,d.ZGU&amp;psig=AFQjCNE6hzv8a3ZuystSUhUP2q8xGIelpw&amp;ust=13784035387932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google.nl/url?sa=i&amp;rct=j&amp;q=witte%20legkippen&amp;source=images&amp;cd=&amp;cad=rja&amp;docid=ueMGIWblE2DLRM&amp;tbnid=LB4nNCJVaQhBdM:&amp;ved=0CAUQjRw&amp;url=http://www.marktplaats.nl/a/dieren-en-toebehoren/pluimvee/m692983080-witte-leghorn-legkippen-hen-leghen-18-20-weken.html&amp;ei=AHQnUv3sObTI0AXK_oEI&amp;bvm=bv.51495398,d.ZGU&amp;psig=AFQjCNG0SEvhJ5q2jzv4Arln7GuPR0Ikpg&amp;ust=137840360323725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nl/url?sa=i&amp;rct=j&amp;q=vleeskippen&amp;source=images&amp;cd=&amp;cad=rja&amp;docid=mut5134BOuym0M&amp;tbnid=CxQVDHODojXOrM:&amp;ved=0CAUQjRw&amp;url=http://www.kippenforum.nl/phpBB3/viewtopic.php?f%3D105%26p%3D1076756&amp;ei=dHQnUtuzOIa-0wXLiIHYDQ&amp;bvm=bv.51495398,d.ZGU&amp;psig=AFQjCNEaoMaZmSRFtnowPxmzVvigdFy3pw&amp;ust=137840376593893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google.nl/url?sa=i&amp;rct=j&amp;q=vleeskippen&amp;source=images&amp;cd=&amp;cad=rja&amp;docid=XENX0pPykK0JzM&amp;tbnid=z68361bHCVim2M:&amp;ved=0CAUQjRw&amp;url=http://www.wakkerdier.nl/wakker-dier-persberichten/wakker-dier-richt-pijlen-op-kfc-dr-oetker-iglo-en-subway&amp;ei=tHQnUoHWA6eb1AX14IGYCQ&amp;bvm=bv.51495398,d.ZGU&amp;psig=AFQjCNEaoMaZmSRFtnowPxmzVvigdFy3pw&amp;ust=13784037659389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nl/url?sa=i&amp;rct=j&amp;q=sierkip&amp;source=images&amp;cd=&amp;cad=rja&amp;docid=z4czJeSrpY68hM&amp;tbnid=7rkWUhOqsHtaOM:&amp;ved=0CAUQjRw&amp;url=http://www.garvo.nl/sierkippen/sierkipo.html&amp;ei=8HInUuT8LuTK0QX64oDwDg&amp;bvm=bv.51495398,d.ZGU&amp;psig=AFQjCNH3q0lMWDYOP5zf-13Hufi-k3BBiQ&amp;ust=13784034141156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nl/url?sa=i&amp;rct=j&amp;q=sierkip&amp;source=images&amp;cd=&amp;cad=rja&amp;docid=0tcCU2yqQtH__M&amp;tbnid=_rdzGjgXBBawrM:&amp;ved=0CAUQjRw&amp;url=http://nl.kapaza.be/west-vlaanderen/sierkippen-75086915.htm&amp;ei=E3MnUrm2Dqib0QW8uICoBA&amp;bvm=bv.51495398,d.ZGU&amp;psig=AFQjCNH3q0lMWDYOP5zf-13Hufi-k3BBiQ&amp;ust=137840341411568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nl/url?sa=i&amp;rct=j&amp;q=witte%20kippen&amp;source=images&amp;cd=&amp;cad=rja&amp;docid=ZSSN23MnE6eJfM&amp;tbnid=5ZHbpkz9FsJlCM:&amp;ved=0CAUQjRw&amp;url=http://www.kippenforum.nl/phpBB3/viewtopic.php?f%3D2%26t%3D52907&amp;ei=FnYnUsRii5vQBdHhgZgP&amp;psig=AFQjCNESxfmDNgz1K0kCHPBzHbMrf4UpQA&amp;ust=13784042319596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google.nl/url?sa=i&amp;rct=j&amp;q=kuikens&amp;source=images&amp;cd=&amp;cad=rja&amp;docid=4h2s2SOuNDJYWM&amp;tbnid=DEXIDxWKoP5wPM:&amp;ved=0CAUQjRw&amp;url=http://www.refdag.nl/achtergrond/consument/nieuwste_trend_in_paasdecoratie_opgezette_kuikens_1_725037&amp;ei=TXYnUvCZJ62a1AXfjoGwDA&amp;psig=AFQjCNEJfvR833E3gN3FkkX6ZQgTlwa_nQ&amp;ust=137840428199189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nl/url?sa=i&amp;rct=j&amp;q=&amp;esrc=s&amp;frm=1&amp;source=images&amp;cd=&amp;cad=rja&amp;docid=I5miw94a33SBNM&amp;tbnid=ibP2iSkOR14QaM:&amp;ved=0CAUQjRw&amp;url=http://users.skynet.be/kippen/extra.htm&amp;ei=7FmWUp7rD6HhywP7-YCYCA&amp;bvm=bv.57155469,d.bGQ&amp;psig=AFQjCNFdvZ-M1pbtmxqWVVYvsvH-mNziBw&amp;ust=13856715212080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google.nl/url?sa=i&amp;rct=j&amp;q=&amp;esrc=s&amp;frm=1&amp;source=images&amp;cd=&amp;cad=rja&amp;docid=I5miw94a33SBNM&amp;tbnid=ibP2iSkOR14QaM:&amp;ved=0CAUQjRw&amp;url=http://www.goeievraag.nl/vraag/huis-tuin/huisdieren/kip-legt-bruine-ei-witte.152508&amp;ei=DFqWUuyYIrGIyAP5lIGQDg&amp;bvm=bv.57155469,d.bGQ&amp;psig=AFQjCNFdvZ-M1pbtmxqWVVYvsvH-mNziBw&amp;ust=138567152120802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nl/url?sa=i&amp;rct=j&amp;q=&amp;esrc=s&amp;frm=1&amp;source=images&amp;cd=&amp;cad=rja&amp;docid=I5miw94a33SBNM&amp;tbnid=ibP2iSkOR14QaM:&amp;ved=0CAUQjRw&amp;url=http://kippenforum.nl/phpBB3/viewtopic.php?f%3D10%26t%3D59181&amp;ei=SlqWUs7bAaeEyQOB-oA4&amp;bvm=bv.57155469,d.bGQ&amp;psig=AFQjCNFdvZ-M1pbtmxqWVVYvsvH-mNziBw&amp;ust=13856715212080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://www.google.nl/url?sa=i&amp;rct=j&amp;q=&amp;esrc=s&amp;frm=1&amp;source=images&amp;cd=&amp;cad=rja&amp;docid=0VWF66OjoQtXFM&amp;tbnid=cWfQDBbdi_g9TM:&amp;ved=0CAUQjRw&amp;url=http://jobspapa.com/helene-hen-facebook.html&amp;ei=klqWUuLAHevNygPBpILQDw&amp;bvm=bv.57155469,d.bGQ&amp;psig=AFQjCNH3zMeITc9UaTqA2Wu53gxig6dpKA&amp;ust=138567166360601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nl/url?sa=i&amp;rct=j&amp;q=&amp;esrc=s&amp;frm=1&amp;source=images&amp;cd=&amp;cad=rja&amp;docid=g2UOkwHg8TN8JM&amp;tbnid=ZTj14XgiWsqzMM:&amp;ved=0CAUQjRw&amp;url=http://www.marktplaats.nl/a/dieren-en-toebehoren/pluimvee/m739162672-te-koop-trio-hollands-hoen-goudpel.html&amp;ei=CVuWUpuqJYvhywPErYHYCw&amp;bvm=bv.57155469,d.bGQ&amp;psig=AFQjCNEq_wQYPiIuwVgrTRRACkv0L-Tk1g&amp;ust=138567177640083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google.nl/url?sa=i&amp;rct=j&amp;q=&amp;esrc=s&amp;frm=1&amp;source=images&amp;cd=&amp;cad=rja&amp;docid=4ABYf734Y_ZncM&amp;tbnid=JmC2gKNzrSmfuM:&amp;ved=0CAUQjRw&amp;url=http://www.kippenforum.nl/phpBB3/viewtopic.php?f%3D80%26p%3D850784&amp;ei=R1uWUsmwKqjoywP58YDwDg&amp;bvm=bv.57155469,d.bGQ&amp;psig=AFQjCNFGoHvILplMiUert9JKQkBStt3Raw&amp;ust=138567184576141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nl/url?sa=i&amp;rct=j&amp;q=&amp;esrc=s&amp;frm=1&amp;source=images&amp;cd=&amp;cad=rja&amp;docid=e0gyN3yLxxjz7M&amp;tbnid=LuUOsQzKmcW0WM:&amp;ved=0CAUQjRw&amp;url=http://kukelekuu.webs.com/fotos.htm&amp;ei=G1yWUui4OcGWyAObzYCgBw&amp;bvm=bv.57155469,d.bGQ&amp;psig=AFQjCNEgLgtE4InO_XuVF5Un5W9g7Tk_2g&amp;ust=138567208311465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nl/url?sa=i&amp;rct=j&amp;q=&amp;esrc=s&amp;frm=1&amp;source=images&amp;cd=&amp;cad=rja&amp;docid=6_gxHVNJupQyOM&amp;tbnid=BblSiPKieRfdhM:&amp;ved=0CAUQjRw&amp;url=http://monkeyspinner.blogspot.com/2009_04_01_archive.html&amp;ei=oFyWUsKLN-XnygPWo4HABA&amp;bvm=bv.57155469,d.bGQ&amp;psig=AFQjCNGLvrxuxpSPpkjvTF2gU-QV4mnrWg&amp;ust=13856722065913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nl/url?sa=i&amp;rct=j&amp;q=&amp;esrc=s&amp;frm=1&amp;source=images&amp;cd=&amp;cad=rja&amp;docid=l_A_6GgLEojTmM&amp;tbnid=CmNKqoCIVyWWZM:&amp;ved=0CAUQjRw&amp;url=http://fhotd64476.yuku.com/topic/69822/Chickens?page%3D4&amp;ei=DV2WUqvxCObNygOum4GQAw&amp;bvm=bv.57155469,d.bGQ&amp;psig=AFQjCNHfg6ooDrUXbi4EIZpFS8LP4fQwYQ&amp;ust=138567229919297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www.google.nl/url?sa=i&amp;rct=j&amp;q=&amp;esrc=s&amp;frm=1&amp;source=images&amp;cd=&amp;cad=rja&amp;docid=wOCZZtlB0_xSOM&amp;tbnid=GP6xxtGp-leDxM:&amp;ved=0CAUQjRw&amp;url=http://szh.nl/hoenders/kraaikop/&amp;ei=KF2WUuvqDoTOygPrrYGgDQ&amp;bvm=bv.57155469,d.bGQ&amp;psig=AFQjCNHfg6ooDrUXbi4EIZpFS8LP4fQwYQ&amp;ust=138567229919297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nl/url?sa=i&amp;rct=j&amp;q=&amp;esrc=s&amp;frm=1&amp;source=images&amp;cd=&amp;cad=rja&amp;docid=Wjyn0gJDL_3RUM&amp;tbnid=4ikxb2RkMpSEtM:&amp;ved=0CAUQjRw&amp;url=http://kippenkuifjes.webklik.nl/page/kleurslagen&amp;ei=mV2WUpG7IoeEyAOmiYCgDA&amp;bvm=bv.57155469,d.bGQ&amp;psig=AFQjCNGRruPMyMAE3F3NgX1VZcmgMEVwlw&amp;ust=138567244481643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://www.google.nl/url?sa=i&amp;rct=j&amp;q=&amp;esrc=s&amp;frm=1&amp;source=images&amp;cd=&amp;cad=rja&amp;docid=3ytEuQJkk1ILpM&amp;tbnid=t0l_H-PRD_UlcM:&amp;ved=0CAUQjRw&amp;url=http://www.kippenforum.nl/phpBB3/viewtopic.php?f%3D80%26t%3D44823%26st%3D0%26sk%3Dt%26sd%3Da%26start%3D660&amp;ei=y12WUtuLKtSIyQPX1IGIBg&amp;bvm=bv.57155469,d.bGQ&amp;psig=AFQjCNGRruPMyMAE3F3NgX1VZcmgMEVwlw&amp;ust=138567244481643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nl/url?sa=i&amp;rct=j&amp;q=&amp;esrc=s&amp;frm=1&amp;source=images&amp;cd=&amp;cad=rja&amp;docid=YUVW5vOUGYLctM&amp;tbnid=mSsWqbbvOCYASM:&amp;ved=0CAUQjRw&amp;url=http://www.kippenforum.nl/phpBB3/viewtopic.php?f%3D14%26t%3D27371%26start%3D45&amp;ei=6F6WUsTFBMuCyQOtvoHACA&amp;bvm=bv.57155469,d.bGQ&amp;psig=AFQjCNHR7gxNCagP96TiYF8g8wj-Zj6UGQ&amp;ust=138567264746961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google.nl/url?sa=i&amp;rct=j&amp;q=&amp;esrc=s&amp;frm=1&amp;source=images&amp;cd=&amp;cad=rja&amp;docid=BUpss7WQhlhbMM&amp;tbnid=In7rFcV0p5eqiM:&amp;ved=0CAUQjRw&amp;url=http://www.dierenhandelhoogendoorn.nl/dieren/kippen/grote-kippen.html&amp;ei=DWCWUuS6AsLOygPE3IK4Bg&amp;bvm=bv.57155469,d.bGQ&amp;psig=AFQjCNH6DidN71yPcK8zoD5BMymksibGdw&amp;ust=138567307668649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hyperlink" Target="http://www.google.nl/url?sa=i&amp;source=images&amp;cd=&amp;cad=rja&amp;docid=WU-bme-f9RbZXM&amp;tbnid=uELY_K7NfrKxwM:&amp;ved=&amp;url=http://www.kippenforum.nl/phpBB3/viewtopic.php?f%3D2%26t%3D53989&amp;ei=U3cnUpvkBZCO7Ab3loA4&amp;psig=AFQjCNEseRG_aYT5B8oyA2pxlnwiqdS5tQ&amp;ust=13784045631497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source=images&amp;cd=&amp;cad=rja&amp;docid=gKnsc3y5oguzaM&amp;tbnid=bZV87yswYwtYQM:&amp;ved=0CAUQjRw&amp;url=http://home.hccnet.nl/r.bend/kibbutz.htm&amp;ei=xHcnUvGNLqOI0AWVh4H4BQ&amp;psig=AFQjCNFBPr-_wASbCpe0vlBtRQpx6bXwlg&amp;ust=1378404644953767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www.google.nl/url?sa=i&amp;source=images&amp;cd=&amp;cad=rja&amp;docid=gKnsc3y5oguzaM&amp;tbnid=bZV87yswYwtYQM:&amp;ved=0CAgQjRwwAA&amp;url=http://www.youtube.com/watch?v%3DiswBy848LDk&amp;ei=pHcnUqf6Na6g7Abn_4G4CQ&amp;psig=AFQjCNFBPr-_wASbCpe0vlBtRQpx6bXwlg&amp;ust=137840464495376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Q1ni4kJLE" TargetMode="External"/><Relationship Id="rId2" Type="http://schemas.openxmlformats.org/officeDocument/2006/relationships/hyperlink" Target="https://www.youtube.com/watch?v=iswBy848LDk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nl/url?sa=i&amp;rct=j&amp;q=kippenhok%20en%20ren&amp;source=images&amp;cd=&amp;cad=rja&amp;docid=EhGsq69fipyaeM&amp;tbnid=cFlNeKdxeBrjSM:&amp;ved=0CAUQjRw&amp;url=http://www.angelfire.com/amiga/ponypower/dierenspullen.html&amp;ei=BXInUsOzF8mb1AWT74HgAQ&amp;bvm=bv.51495398,d.ZGU&amp;psig=AFQjCNHh12uEP8NG2x1bm5oOB_kIddml1w&amp;ust=137840319220136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nl/url?sa=i&amp;rct=j&amp;q=kippenhok%20en%20ren&amp;source=images&amp;cd=&amp;cad=rja&amp;docid=FoAqX5Ir1Tl6zM&amp;tbnid=eKKs_ki9k94OPM:&amp;ved=0CAUQjRw&amp;url=http://www.dierenverblijvenevenboer.nl/Kippenhokken.php&amp;ei=MXInUt2DPOOp0QWV24CABg&amp;bvm=bv.51495398,d.ZGU&amp;psig=AFQjCNHh12uEP8NG2x1bm5oOB_kIddml1w&amp;ust=13784031922013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Kip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 smtClean="0"/>
              <a:t>Bankivahoen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Tropische regenwouden van Zuidoost Azië </a:t>
            </a:r>
          </a:p>
          <a:p>
            <a:endParaRPr lang="nl-NL" dirty="0"/>
          </a:p>
          <a:p>
            <a:r>
              <a:rPr lang="nl-NL" dirty="0" smtClean="0"/>
              <a:t>4000 jaar geleden zijn kippen gedomesticeerd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http://www.discoverlife.org/IM/I_TS/0006/320/Gallus_gallus,_red_jungle_fowl,I_TS60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799"/>
            <a:ext cx="3567703" cy="25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6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Gebruiksdoel 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Hobby/sier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Fok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Eierproductie</a:t>
            </a:r>
          </a:p>
          <a:p>
            <a:endParaRPr lang="nl-NL" dirty="0"/>
          </a:p>
          <a:p>
            <a:r>
              <a:rPr lang="nl-NL" dirty="0" smtClean="0"/>
              <a:t>Vleesproductie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91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Gebruiksdoel?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http://www.rtvdrenthe.nl/sites/default/files/imagecache/xxxx-large/kippen_3A4B6080553EED3EC12579C3003CF6E3_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0851"/>
            <a:ext cx="4680520" cy="26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marktplaats.com/00/s/NzY4WDEwMjQ=/$(KGrHqZ,!oIFGv8I08ZnBRzye5qQrg~~60_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3716475" cy="27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3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Gebruiksdoel?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://wyandotte-kriel.nl/prive/plofki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488433" cy="33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wakkerdier.nl/uploads/media_items/jouw-kipfilet-had-ooit-geen-leven-in-de-vee-industrie.230.217.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78" y="3429000"/>
            <a:ext cx="2880320" cy="27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Gebruiksdoel?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http://www.garvo.nl/sierkippen/sun_sabelpoot_kriele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5052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93.164.196.197/images/84/842626124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3817"/>
            <a:ext cx="4674932" cy="3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0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Gebruiksdoel?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http://www.op-het-dorp.nl/Kippen_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3" y="1210303"/>
            <a:ext cx="3807339" cy="30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refdag.nl/polopoly_fs/kuiken22_1_725036!image/198292679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21246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Plofkip</a:t>
            </a:r>
            <a:r>
              <a:rPr lang="nl-NL" b="1" dirty="0" smtClean="0"/>
              <a:t> versus biologische </a:t>
            </a:r>
            <a:r>
              <a:rPr lang="nl-NL" b="1" dirty="0" err="1" smtClean="0"/>
              <a:t>vleeskip</a:t>
            </a:r>
            <a:r>
              <a:rPr lang="nl-NL" b="1" dirty="0" smtClean="0"/>
              <a:t>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C:\Users\jterlinde\AppData\Local\Microsoft\Windows\Temporary Internet Files\Content.IE5\XYHH810L\20140913_16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02433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oedselencyclopedie.nl/site/assets/pictures/plofk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0" y="2348880"/>
            <a:ext cx="5177724" cy="33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4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Onderdelen van de kop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s://encrypted-tbn2.gstatic.com/images?q=tbn:ANd9GcShvAxtcSScgPcSsjJqrxl9mqyr1Ij8_0nnt2FWnu0hQzc1Bnr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333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n.ilsemedia.nl/m/m1gy0iewgp41_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00599"/>
            <a:ext cx="3333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3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Kopversierselen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1528"/>
            <a:ext cx="2713595" cy="36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6623"/>
            <a:ext cx="2751435" cy="366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6623"/>
            <a:ext cx="2634527" cy="366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58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Kleur oorlellen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ttp://www.mijnalbum.nl/foto-ZEXMXCB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6084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664.photobucket.com/albums/vv7/helencrapnell/Welsumm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6" y="2047916"/>
            <a:ext cx="3760696" cy="35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7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Rozekam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https://i.marktplaats.com/00/s/MTAyNFg3Njg=/z/NYUAAMXQWzNSc~P8/$(KGrHqZ,!qQFJVtJ7)jDBSc+P8hYwQ~~60_8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7536"/>
            <a:ext cx="256222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55.tinypic.com/2vshk5j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7536"/>
            <a:ext cx="3774479" cy="282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2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Algemene beschrijving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Herbivoor: zaadeters</a:t>
            </a:r>
            <a:endParaRPr lang="nl-NL" dirty="0"/>
          </a:p>
          <a:p>
            <a:r>
              <a:rPr lang="nl-NL" dirty="0" smtClean="0"/>
              <a:t>Naam vrouwelijk dier: hen </a:t>
            </a:r>
            <a:endParaRPr lang="nl-NL" dirty="0"/>
          </a:p>
          <a:p>
            <a:r>
              <a:rPr lang="nl-NL" dirty="0" smtClean="0"/>
              <a:t>Naam mannelijk dier: haan</a:t>
            </a:r>
            <a:endParaRPr lang="nl-NL" dirty="0"/>
          </a:p>
          <a:p>
            <a:r>
              <a:rPr lang="nl-NL" dirty="0" smtClean="0"/>
              <a:t>Gecastreerde haan: kapoen</a:t>
            </a:r>
          </a:p>
          <a:p>
            <a:r>
              <a:rPr lang="nl-NL" dirty="0" smtClean="0"/>
              <a:t>Naam jong: kuiken</a:t>
            </a:r>
          </a:p>
          <a:p>
            <a:r>
              <a:rPr lang="nl-NL" dirty="0" err="1" smtClean="0"/>
              <a:t>Fokrijp</a:t>
            </a:r>
            <a:r>
              <a:rPr lang="nl-NL" dirty="0" smtClean="0"/>
              <a:t>: haan 1 jaar / hen 5 maanden</a:t>
            </a:r>
          </a:p>
          <a:p>
            <a:r>
              <a:rPr lang="nl-NL" dirty="0" smtClean="0"/>
              <a:t>Broedtijd: 3 weken</a:t>
            </a:r>
          </a:p>
          <a:p>
            <a:r>
              <a:rPr lang="nl-NL" dirty="0" smtClean="0"/>
              <a:t>Jongen zijn nestvlieders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10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b="1" dirty="0" smtClean="0"/>
              <a:t> Tweehoornige kam of V vormige kam</a:t>
            </a:r>
            <a:endParaRPr lang="nl-NL" b="1" dirty="0"/>
          </a:p>
        </p:txBody>
      </p:sp>
      <p:pic>
        <p:nvPicPr>
          <p:cNvPr id="4100" name="Picture 4" descr="http://www.freewebs.com/kukelekuu/DSC_009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7909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4733"/>
            <a:ext cx="3816427" cy="33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847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Enkele kam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4" name="Picture 4" descr="http://hamandeggsranch.com/live/sc_faverolle_salmon_pairps_pr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11980"/>
            <a:ext cx="366474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terlinde\AppData\Local\Microsoft\Windows\Temporary Internet Files\Content.IE5\NMPRF7PW\20150117_180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198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32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Kamloos</a:t>
            </a:r>
            <a:r>
              <a:rPr lang="nl-NL" b="1" dirty="0" smtClean="0"/>
              <a:t> of rudimentair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 descr="http://www.vieh-ev.de/Rassen/Gefluegel/Bilder/bredahah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zh.nl/wp-content/uploads/Kraaikop-foto3-e136666214463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0066"/>
            <a:ext cx="3384376" cy="22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7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Kamloos</a:t>
            </a:r>
            <a:r>
              <a:rPr lang="nl-NL" b="1" dirty="0" smtClean="0"/>
              <a:t> of Rudimentair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 descr="http://www.webklik.nl/user_files/2011_11/325035/Fotos047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26704"/>
            <a:ext cx="3057525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1219.photobucket.com/albums/dd430/daannyyy/DSC00323_zps5b1b7b2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43" y="2307701"/>
            <a:ext cx="4392488" cy="29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9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Veerpatroon: enkelvoudig gezoomd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 descr="http://i179.photobucket.com/albums/w287/bartel_photo/haanwyandotteB2klei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888432" cy="24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kippenjungle.nl/COI/singlelac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8291"/>
            <a:ext cx="43910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23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Veerpatroon: gepeld </a:t>
            </a:r>
            <a:endParaRPr lang="nl-N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04864"/>
            <a:ext cx="403590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www.groningermeeuwenclub.nl/site%20voorbld/pell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059832" cy="39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52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Veerpatroon: </a:t>
            </a:r>
            <a:r>
              <a:rPr lang="nl-NL" b="1" dirty="0" err="1" smtClean="0"/>
              <a:t>dubbelgezoomd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 descr="data:image/jpeg;base64,/9j/4AAQSkZJRgABAQAAAQABAAD/2wCEAAkGBxITEhUSEhMVFBUXGBQXFRUUFBUUFRcXFBQXFxUVFxUYHCggGBolHBQUITEhJSkrLi4uFx8zODMsNygtLisBCgoKDg0OGxAQGywmICQsLCwsLCwsLCwsLCwsLCwsLCwsLCwsLCwsLCwsLCwsLCwsLCwsLCwsLCwsLCwsLCsrK//AABEIAMIBAwMBIgACEQEDEQH/xAAcAAACAgMBAQAAAAAAAAAAAAAEBQMGAAECBwj/xAA+EAABAwMDAgMGAwYFAwUAAAABAAIRAwQhBRIxQVEiYXEGEzKBkaEUQrEVI1LB0eEzcrLw8UNikgcWJDRT/8QAGQEAAwEBAQAAAAAAAAAAAAAAAgMEAQAF/8QAKREAAgICAgEEAgICAwAAAAAAAQIAAxEhEjEEEyJBURQyUmFC8CMzgf/aAAwDAQACEQMRAD8A8wp3AAiAiLe5bBDmyCInqENWtAyJMlaHCQCMZhsCpxJaoHQdoVp09m2mB81XdNo+8cJ4anl9c7KZPHQKXyGJYIJX4y8VLGCVa/iPr0RNmDU/dgTPVI6Li47Qrv7N27aQ3OGYwqFUASRjncaWehtp0iSSXAShGFxjEAx8gmVa4NUBrepEx5JxY2jY2ub5LQinYintZdGV4tGY+SU1nGS88DhP9Ysvc8Hwqta7XAYNvzQ114YsY6y0MoVZV7i4aKjnuMlBXV8X4mF1VsxBe53OYQlO2LsAI1RScwmdgAJvcBwfqu7em88SfRMLL2fqOyYA7J5ZWe2WsbJHPYfNaz/CzlrPbRVQ0moYnlWI6XRtafvKgdUefhptH6nomOn6cW+Oq4ADqeB/VQ6pr7C4UqDC6B8ZGCfQ9FvIqNwSVJwspuouuK5JLNjRnbw0Dp6lC2do5xhoPIBPB88q5UrN7gTUI9BwoPwTwMEAdu6WfJTrMIeO/wBTLLSmtMbxgYnlGfssECaoM9B0UAs6hgtAwiWUQwDdO48haLQ0xkZDsQy206iyBuweytGn6FTc2abwXduCqzaNai6FZ4duaYj7oCgM4XERxUsw0wSim0GhsnCCuLsVGAEAOBy4HlcM91jc9x+qnbxCfmUDywPiHUmjocIr3U9fol10xsNFLcAep6phpFXaYeIbxJXDxcNgtO/K1kCHWjYKYjK7umskEYGAYRH4PawHlNbxio0YpPLDncX16rhlhg9fNBamA5orAyZhze0Ji9oS59IbiCYafiXUWsDxaZ5FIdeQnenPIcH0vhjxdh5JtVv6dam4TtI4HX5JJRaW+Cm+GmR/dDuoOpzufJBkOEYPdUvlNiS1e/KNObi5IcRt4WIGtqdYkkkHzLQsW8x9QOH9zxs2wqgvD2hw/IcT6JfBHOD1XVKW/wBVlZxJkocYGBKORJ3HOkNDWSfmoru9DjA46BBPuvDtHCmsKIcRIwkLVhuRlNluRxEYaNZGd0KzAxGey4sDSaIGT17KS4vqYwaZnoQset2Pepi21r0IwpENIPQdlZHEmmKgw3mefsqBY6mSXSJ7BWbS9X8GyJ7SioUrkGT+ZxsAYRneUBUpEnsvKvaWsWkMPr8l6Deai5rHNJjEgj+a8l1e831HSSc9VSe4mnOMmC1LifNS21w4GW8rijQc/DRKO/ZZaAXOA8uqBmUalKqx3Ni8qk5fHon2ma0yiIiT1k8+qqlQjdgk/qj6GnVHQWsJCA4A+oW2P3Huo6+2sRLuOgGAPREUdUtmgBvPeFWKti9kyCD5ArVGyeTDpA75QPUr/MJbSnSy6tuaZiHBH0bZvJPoqO5xbgNcYwHQUa2tWABl8+fCkPh70ZSPL+xLk2men0UgtA74wqhT1GuDG9W3SbWs9u57oCA1PVvMYty2axBali4E7foog97CJEfNWGs1rGE9VVqlbc6SeuFRQ7N3JfIRV6hbyQZCc6VT95zwUjlO7APa0QFSSB3JeBI1HGpVidgaAAzH90bYUw/Byf8AcJZTLyOPVd2LHbo3cHoVvEOMzFc16Ms9Cxc0ySCOjUaalUjGEFp1R0TyfNFU9UmWkQeEwHiu4rHNvbARYbnS5x9AtXVFjAmRc2Er1CpIgcqQtyaXAcUiq+aWnB6Slt3cPc0AxAzPU+qa638QEFuAPJIK1Qlwb2VbEKMmQVBrG1OS5YijaNWKb8tJf+G88MrO8RHZaJK5qv8AEfUqTkJwiD3JKNOU0tRtAjnCisbQwJTimabOYSrLcdR9dJPehO7eo7kiQVLVfJwCh36i0cKe1vAcyl87MZIhGqoaBjHTaMfEAB1MZT620l7huY3wj8w5SOhcbTugEHorXpWt7dsZb1b5Kutgy5kF6Mjf1K57XX4p0iIAOBPU+q8vIEnuV6j/AOrbKW2nUZHj6D9SvO7amzbLueg7hcsNP1k9m9zRIAb5qRlMv8z3Kjq1GYE/0C6pXr4202+UrtDcbknULsNNph25xkjontPV6bBEYHklNpptRzQ4yJ5U9HR85JKkssqJ9xzKUSzGhiGHVmGYbPVTU9Sac7RPQQoW6M0HBPmi6OkNmSUP5FQ6nGi2TtvseNjQOmFDWv2v6AKV+kFzhDyR5pdf6W5hxJCYtqN1FOlg7EnpUWEzt+atFndN2gBVOlcQBPTomtm4vzx5BdcgcQa7uEK1uqNnX5JA2oO6srrcvBbE+ar9/YlruEVVYVYNlnM5k9sHPIa1XKwpbG5IkKv6JYwN3BTSvIB8XRTXPyYASqlCq5Ml029D68PODiE3qWQDpaZ7iV5zTeW1N0nnonLbt5Igu9cq6v2jEgsQu2Z6BYVcdu67rU84KV6S5wYJOfNHNqE+SmsYsZZWgVZ0ahCyhbuqOG0gbcmVPSsnv447lN7OzbTGOepTKqjnMG6wFcCVHUnVPeBtRvPB6YSC4ZtqEdcz5K6+011SAAMF3TyVBvKoDsOknlOuXK4kfjN6bQsV291irtSu+SsUX409D8wfU8vflxPmibW2J8R+FQbwFI65ERMDsrR1JPmG3Gomdo4GMKD3jzk8eamsaBInbtHc8lRVKb3HAMIFZRGsrkTKNckwmdu7ySpzXNORCY2L4Mo86iDkRjSv4MEYTvTdSaxpfzHRVy9fI3fZQWdwSY6HBWKPkTCeYwZzq+qOuqx3khgB2N6CEtNJ0hvUp42yawF3bqlw1QMcSGyehKwluljUUfMZ2uksDZcPWVJRvbdh6JHe6vUqDbwPJLgFOPGZ9uZSfIVdIJ6HT1aiQBK7GoUpjcF5805xz5IhlCoThpKWfCQdmavlORoT0KjqFHuERb1qZMgj0XnJpvafECFPQrubwUJ8JT0Zv5bA7E9Qoskz0UtVrTjoqFYe0NRuDkKzWGt03gThJNLp1HC9G7nF9pTQZZ81LphxnomVKow9Qhqtmd25vVOpsI00RfSG2sYW74IPRSXNFjiJHmEofXe2Gkj5IkPc4NPyVp/U4kKLhxmGFwGAq/rF1+8ABxGVNrupikI/Nwq7buL3AuOSo6aSG5GX3WjGFjGldbXCGg+qt+keIAuACr2n6YXGQrNb0YgHCrIJkYsC6Mb0qG4hrTlOrPS3DLlXtPptD5aTjPKsNe9Jbtac91qoo20H12Y4AjQ1mtHQKvavrz4IptgfxHn5Ldtp7nGKjyTz5BS3duGtDIDnd+sJvqDEU6tnAMpmo3O9sR4upPVKrO0e90ceqs1axGc4UFNjW8KG7yB8S+jxW7MrlXSaklYnr3ZWKf1mlf46zwu0sqlV20DnunVvpDWEbvEfshKd+1sH5Kc6uwCRkquw2N1JlWtBuMarJMDgfRS0qPkkP7cd2gIun7QmANvCWaLMQ/XSPK+ntcMhLa2muafDkI/Tq1WqJ2hrSmjxtH80CuyHE5lD7lYdSdEEQtUaJDsI0VtzzPC6p0hMq0MZAwwYLdvwQlNppNSoZA56lWWvQbA3GB1JUVfX6TIaxsgCMIHdxpBH1qp/aQ23suIO50kqVvs40Ok/CFFS9oajjDWSiav4msNuGg8lTH1s5Yx44EaE3bWNtScXOI9Ezoajb9I+QSmh7Nif3j5TKha21ATIlAwU/JMJcj4jH8NTq52T6hAaloNIAkkNWV/aVgB2fZVrUdTfVPiMDsFtNdhP0INroBNCm0HHHdG2FIuMAfNA2VFziAMq5aLp4piTyqbbOIxEVVljDtM07Y2Tkoy7qANlR+9KXapeQNgypEy7SyzCJNU6uQeUfRueMdUltnmJnjlMmPBYXE4HXzK9JfieUe5XNZDn1nEmROFHRtHDMx1U9a4Y2XfE6eOiXPvC7LhHZGwhiMrDXKzTG0jPIV20m4qvEnPeVRbC+LsYxz6d1cLK4pwIdzwlO/HqGqKTuPre4DX5AAVlsWNcBtxKqNGgSJbB6ZRmk3LmOLXDHRKFwPc1qSD7DLi1rWN8X1VP1mu5znFrjgwCOVYLi4AZJMYwFV7p4yRjumWeQqpqAniuz5MTXFe4a3cDuA5HVA/tZ59Uzr3AzB/ulf4hoPRed6uexPR9PfcU1faGqCQsU9VrCSZGVtM9ZP4QfSf+U8rKZaXZsec8oCpSLcFbpVi0yDC9JgWGp54IU5Ih+o2zKeAZJ+y5061dUdgYQcTklOrHU2sbtDULcguBDXiWyZaLZ21oHCjvakjBSunfA8mFq7vAWHacqEUtyyZY1i8dGCsqEGQZCLoV5ICTMLh3R1m8NO93RX8dTzodq7xhrjjoEv30ByJQOqaj7x0jCDNTuh9PMaHwJYLXUaYMAbU0/wDcFNogKo0mypDTI/KUtqUJ3DW1sah95rVR7pBj0QTqznHJJ9Si7PRqj88BG0dEz4nLjZUmp3Cxout6LnYA5Tyy0FxMvGExsqTaYA+6ZsqTwZUr+SW0soXx1H7Tiw01tLLYR0OiYwg690xmSYQVbWjww4SwjP3GNYqDUYVrwMwMlAvYDkzuUFJ27J5zKO2hokqytAshsdnMho2rjjjuhNdq7aeymPWOFLdap0IhvfqlV1qgd4WAkeYTg38Yn53BbbH9Cmdu5riNwj9Epp06hMlpIme3qmNChVcDtafIYlHiHmE3TmMGGQT1C3b3DtphseRMfqoHcgOnHPcQmYuKbhBz0Mtyux8TprTvaeq0mm1pM456qx6dr8w1wh0/VVitoXL6XYdeSgDq7qD9tdhAB56ysNan4mczjRnslR5qsa4cN6Hqqzq93khoyOQu/Zf2sp1G7ZHr5Jd7TVabW72VPFJOTk+S1qEIgLfaGxEmpag6IAykbq7nHkz1Un7YDvCYBnK5qAfl8XYj7ykioDqUeoT3AnsqT8f3WLl74OWmeuCsW8J3qSv3xl5lQEKS8due49JXdjR3OATRpYo+5tTTWnsp6fkrRRsmQJElDXWkAyWiFOPJBODHHxyBFzIjC2GlvK52OYYK6a7dgpw+4ggjudvMDefolN1fF2IgfqjbkmICTOOUwTpvcu6LhOVw1hK79yei2ZH9ldW4A3mT2TVmoNcPC0R5wqb7srtjKnQlTvQGOY9LsfEuD73GXAeQQw1Fo4MqttbU6gollVoiQQg/GX5hHyT8R63WhxtU1vqNSZaUsoljxEwi6NiWGZ+i0UoOoJtcyarUqPMu6qe0si7yWOuIGGEn0Qjr6scAEA+SIACAc9mWKzoMHWT2R7LcnB47cpFo1mZknKtNu6BzMclJdGboxtd6DsQR2nMxLJ+UlFssqJI8DR0zCnqV2DqFptHfkHCVzZNR5Su0ahY0q3iDGQcADlD2vsxVqwaTdon4jxHmj9NaKeYnvKvWl39Oq0AQ0/w9vTyVdLhu5FbSydShaz7AvLdzNr3dYBH07qiXls+g5zXiS3Bb1C+g7isGj7BeYe3GltqVWve73byTJHUdJCp4jEn9TicGU+yvTgsDo8pkfJDe0Fq2uNxmeZI6+attPRKNNu43DRkQIIP1CUaxtIj3u3seh+fVAx4jcanv6lMOn3FAb2HaCM7HAiPMIY3W/FV5aR1JOfNP6en1Bkva4T6yOyVa5TDHSymC0/wgj1kIUtVtAxhpYbIgtDTy90Ui2oecOh0dgpaVpVp1CA51N/8AA/M+UpZa1WbgS3IPQxjsIVkOnCqN1Nz5jgu3Z9Vj2qvc1ay0NpazUgbmU56y3KxLKbXAQZnqtrOY+4f47fUqzKZPKNtLot+ER5rl9sWmDlc7g1bnkNRO0Ms1jqDDyU2FVh4I+qoLXFxG0K1aZYta0F0k+ajuqVdyuqxmENu7Vj+iR1LPa7mU6q1wOyVsfJJ80yjMC/GJzV0/dxPmlg0vJyMd1YqVQgGOyrNzWcXEzElUDJ6iFxncZW+kMPxP+iJ/ZdID+aQCo4dSuxWecSUtqmP+Uctij/GPWaQw5BRTdIaq/b3T28Eptb6m+MpTVv8ABhixPkQtulCeV1+z2/mbKmoXRIlH06jSEgtYvc0LU8V0tEpF3EJ7a6SGgZn7qLZPREULgtMnI7LV8jOjAs8UgZWEtsPstmi04c37Jja12P47KR1IEFGRnuJW5l0Yqp2FM9YXVW0kkMcI4UptiM8hRC4IwUTZUe2NUpZ+0Fqaa4dS4/ZS21Kq05wEQ65KOpVpEESjDZGxENpsJJ7Qk9W8Iqi54Mjw+coMAT4Qmum0g54ByBylggnCiW8SEyxzHenOuHsG8NgZDnclKvbXS91M1cAj4iD9IViLxtABgfyCqftveOZbPb4iHOG10duivX9cGePyDPkCeeV7Z5+GqfQpZqFtUI8WQMeQU340tMoxl0yoI6qFrLEO9iepXVU41oyt0rt1I4gjsmFveMq4gNce6zULEO48J79FXLljqbs/UcLgEtGtGH/yVd7EL1DTfHjB+yGs7t9Ixuc30PCKtb/fDXc9CudUt5E9kxWIIV5zorLzSbF3W/8A0WJWHFYnen/uJN6g/wBM71C+c4bYhDWlm55mDCdjY5viA4+a3aV2gREJIfWhHNWOXuMltKQpgCMo38YhatRgElygfes4BS+BfuNZ1QaklzfN+FcMqgcIEsJMhGW9g45cYHlyqFVVG5G3JzqMtPO88wI5UVTTKbickjyBTDS3jc2kWbKeQXAS84xlcB1eiCGt8MmCeYkwhc/xM1MKfcIruaVFkeE/QrmleURnblEXGsB3hqsgrVpWt3YiD5pR0uwZQNnWITb1aDx+VT1NOY7LSAUJW0+keMLhmm1B8L8epSgR2DiMKsewDC22r2dJXYeV3aCs0wXAjzTL8M1w8UA+S71t4O4pvGJ2sEp3hACY0ajXcHKAq2B/K6QoWUntXNUr7WYtz16aOmEjIwnFhqJmCBxyq7a3B4cjwOyFeSNhox1S1cjuWq3tw7kiCsvNADmbm8qH2YcX+HqOqtbbfa2OevK9BEyNTxbHKMVMobKAGDyOVK9gI8K3r10Pfkj0MINtxEkfLopHRuWJ61VlYQH5hVFxBzhWb2eczLifF5qpUy6ocnKs1k5tJm98Y6dfLCZVVx2ZPfe1g4rH1/Ua0FxwO/aMqg+0vtC25d7tsbG9O57rn2l1upXaWMljeucn+io9YFp802xgwKqYuilqiGYQy/07cJbgqt3Dn03QZBCbs1Qjn6rd5QbWb2cOCpUL1nDdS8hbBldGLGatiD9Flw5lRsTHZJa4LXEHkHK5p1D3T/RB2sWPIYe1pxUYWujqEx/HbqLg7kYnuhLs7g13XgrvTW7nNYTDXOZu8hIlMIBGTADcWIHUjZauIlYvQ77SKW87WnbiIGIgQsQ+ofqBgTz81ZEQtMXe5o81NTqBwiPmuGpjMWnTKe4Qg6zGtdBPqndowBsckoC60sGS0581gtVTiN9ByMwei+Mtwj7a+cOYISKruaYMqWlckI2QPADMkttG9YSMifNObXV2jDiHAqjio14gmFybZwyHSPIpHoYOjGGxXX3CXjWNGt7hm9hhyoGo2VSi6HiOxCa2NR4I8bm/PCbVRUqNh2148wi58DAWljsGU1t48cEoy21KoM7lu90/aZa0+beqHpBoPUHzTCUYdTQGBxmPbfWzGQEVS1ElIaTGk8ppbMZ3UzIg+I7/AJSMZja1uJ5RYycIOxosnlOaRYOAg5AdRZoYnZkdGkUS2iRlSh/Zc1ai4kucR6otYzC7K99y7c12eoTqnrz3A4OQqxQYOuU4obWjc74RzJhX1ZVdmeZ5AWxsgRDcte+sTIPomFm8AxU4XDHBzi4NG2cA/wBV3UtIPG3/AH0SXs3kSmulcAGZdaiKc+6cABx3SwaxLpe7HflFXWnbwYOfoUoq6BcQYpOd5gFaLBYuMQTWaWzmOGVNwkZnshdRsd7THxdEnsr2rQdtqscB5giFYKNyHNkEGfqFGVKNLhYtiyg3LnCWnp0RWj1zvgnla1a1c2q88jmTwobGv7t4ODCtYc0kini8h9pAPfY7ZStvKc+0dyyo5rmiCBBBShrO5hHWMKIFh9xM3ViAOsq0W+kNFo17cvJJee3Zv0VWt6Re8BuSSAPmvR/ZWl4qtq8ct3D1HRDYcYE5dzjTfaVjKTGPHiAg47cfaFiQXunOZUc2OCVtT4jOAladTIPiwp6dRuVDVud54WNeM46KjeNxLYzqabqj2nGQmVhdmqY6pFVemmjNqg7mD5FDdWvHMo8exwcQ67sC4REeaR17FzHQeFaq+8sPQxwkAc44dlJ8dmMZ5QXHUGpthMdLplzomPVQGmuqDtrgVQ2cakteM76lkZp46lEW9HbgFV86w4Y6H7IugKgHvGneDn0UnpWN+xlfrIg0Izu7Pd4mjPVROsmPEOaJ+6msNZDvC8Qp7s0wJBjsnIhEkezkcyu6ronu2b6cyO+RCS069ZvGVcn3hfQexokkQqo2i8cgj6p4GpgY/cloay9vLUwtvaA9cIBrOsqRjm8ET8v6rOC/ULm0e09WcR4T/ZH2l04DcXB09Oqr1BrR8LXf+MomjSc7o7rjYQjCqOotmJ7Ms9vq9GMHxDkHuoTfe+fnwjz4MeSVUtJqEgtHPRHMoVGfHTcPOJ+6x3ONCAqqfmObW5G4ExtHQCJVitWNqN464BKqdjUDjIzHH/CsekPd1xntCWpB+ITUHsNLDRs6LPyAnBzzKj1nUixu5hgjkDhaquOwyT2E+Xmqtq2rNYCyR8jhMwB0IH4xZvc051HXd/MH/MBIVavrymCTtAP/AG4CEvrovlwIEdcx/fthKLmjVcYkdZ5wIJHTOGnhTnL9z1EoFa+0Zkuo6qxw2kT+iWG8aASOfsl9VxBI9R9Ft9A7BUkEEhvBwSCe2fhPCeqhRiRtyYk4kT3mVPaWz6job8z0A813QsSWtdIhzmt/Ny4kA8ZHpKY6HYPfV920wczHZvK5jrU4Ic8mhmmWPuSLojwMeA2eu3lysut3HuatO6ZwdrpHY8/qh7GK1rXtnYdSJj/KRgoLTPeV7N1CfFRkDrInH0SuJbuZzwdSyXA9641GMlrsgz5LFTdO9rX0abaRE7JH3KxbwnczKw0QpGvBmVvdyhoTQIuT0aLSc8ptbXYZjhJaYyp6lB0SMpVleTuU1XBFjOtrBdIag98knqlbHFpyjaVbqiWsINRb2FzuTfiOh5W4kKDL34HKbvsiIA56oiQO4IEXupYRGk6kaToOWFNtPst3hIW36CAwzkyUvmBqCxA1MvbimYLOUNTovccmR2Qv4ctcAnlpbFonnuiOOxNUr0YbZ2zWtwP5qV2nk4ifUSt0K0QQU4sdTM5+ZiUCuM4M56mxyWVK/wBJqM8e0tHcD9VBbVR+bafller0z71v+HvaezfuqRr3svscajIDT+WCC3vz+idiJruOcGL6NWn1H8k3sqzB8IylVDSXRIcD9wmNppDv4w3rPIQ8HH6xnq1nTCHirU6ED5IK9r3Bhu8xyQSIQl82tSOfGO7Tj+y3QrEiXN2tnk5H1Qeraumhiqh9rOH2tUH3jSQR1aI/kiHazVY3x5PcET9FJcv3iA8n7BLbiyhpJ8R6CTlcPIXM0+O//kmre2tUNLSeO4z9VUdR1V9VxifNF311tMGkBPcTPzKUVarTxhOD8hAA4mHUTVO07G4btJJPibjp0OBx2U7i8jJaSZ3Q0wZBHfHxHhJ213N4d8kfbax0ePmEh1Ybl1d4xiLL2m8Oc94+JziY4lxnC1UutzWtLRLRAdJmJJ446pxevpuYeuDwlmk6c+tUaxgkk9eAOpKajZG5Nb7SeJh+nUn1dgaySyPEJ4Gcjjmc+isNG2/Dso3Q+IVHe87bXGCPlM/JWn2d0ltGxqOjxPJE+TMCPI8qtUaTnirbE8NLwPX/AJQY+Zj2E+3M5uK7ad9TdxTreFx6GeFzan8Hqewz7uuNh7SeFHd0Pf6eHD/FoEtPeWGQf0RWrPbcW1C5/wCoAJA5BbgoiQIsCCap7MfvX+vbusVks6pqsbUc+HOGRI5GP5LEHL+4XEzylvC5WlibAmDkJta8FbWIbOoTRVqHxLu3+FbWIh1MEO0v/ECttu0HkLFiXdNXuRnDxHmmr+CsWJJ6g3/tK1ff4oVktvgWLEXwJh6nFceJddVpYsu6Ed4n7GXL2NeTuknjumWr02llSQOnQLaxUjoSG3/tlB03t/3H9UyeJ2g+axYqFibO4PVpjOBweipeoPORJ6dfNYsQN3H19CdadUdv5PPcp89x7/7hYsXmXftPdq/SKNeH7sql1FpYqPH6kPldiYzhcFbWKr4iG7nbT+ivHsK0eMx/0Xf6mrFiCbZL3cH/AOGPn/qVTpf/AH2+bHz9AtLFjdQP8pFofN6Oktx04UPs0P3FYdA7CxYgPUancFpuMcrFixRx0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1165225"/>
            <a:ext cx="3248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ITEhUSEhMVFBUXGBQXFRUUFBUUFRcXFBQXFxUVFxUYHCggGBolHBQUITEhJSkrLi4uFx8zODMsNygtLisBCgoKDg0OGxAQGywmICQsLCwsLCwsLCwsLCwsLCwsLCwsLCwsLCwsLCwsLCwsLCwsLCwsLCwsLCwsLCwsLCsrK//AABEIAMIBAwMBIgACEQEDEQH/xAAcAAACAgMBAQAAAAAAAAAAAAAEBQMGAAECBwj/xAA+EAABAwMDAgMGAwYFAwUAAAABAAIRAwQhBRIxQVEiYXEGEzKBkaEUQrEVI1LB0eEzcrLw8UNikgcWJDRT/8QAGQEAAwEBAQAAAAAAAAAAAAAAAgMEAQAF/8QAKREAAgICAgEEAgICAwAAAAAAAQIAAxEhEjEEEyJBURQyUmFC8CMzgf/aAAwDAQACEQMRAD8A8wp3AAiAiLe5bBDmyCInqENWtAyJMlaHCQCMZhsCpxJaoHQdoVp09m2mB81XdNo+8cJ4anl9c7KZPHQKXyGJYIJX4y8VLGCVa/iPr0RNmDU/dgTPVI6Li47Qrv7N27aQ3OGYwqFUASRjncaWehtp0iSSXAShGFxjEAx8gmVa4NUBrepEx5JxY2jY2ub5LQinYintZdGV4tGY+SU1nGS88DhP9Ysvc8Hwqta7XAYNvzQ114YsY6y0MoVZV7i4aKjnuMlBXV8X4mF1VsxBe53OYQlO2LsAI1RScwmdgAJvcBwfqu7em88SfRMLL2fqOyYA7J5ZWe2WsbJHPYfNaz/CzlrPbRVQ0moYnlWI6XRtafvKgdUefhptH6nomOn6cW+Oq4ADqeB/VQ6pr7C4UqDC6B8ZGCfQ9FvIqNwSVJwspuouuK5JLNjRnbw0Dp6lC2do5xhoPIBPB88q5UrN7gTUI9BwoPwTwMEAdu6WfJTrMIeO/wBTLLSmtMbxgYnlGfssECaoM9B0UAs6hgtAwiWUQwDdO48haLQ0xkZDsQy206iyBuweytGn6FTc2abwXduCqzaNai6FZ4duaYj7oCgM4XERxUsw0wSim0GhsnCCuLsVGAEAOBy4HlcM91jc9x+qnbxCfmUDywPiHUmjocIr3U9fol10xsNFLcAep6phpFXaYeIbxJXDxcNgtO/K1kCHWjYKYjK7umskEYGAYRH4PawHlNbxio0YpPLDncX16rhlhg9fNBamA5orAyZhze0Ji9oS59IbiCYafiXUWsDxaZ5FIdeQnenPIcH0vhjxdh5JtVv6dam4TtI4HX5JJRaW+Cm+GmR/dDuoOpzufJBkOEYPdUvlNiS1e/KNObi5IcRt4WIGtqdYkkkHzLQsW8x9QOH9zxs2wqgvD2hw/IcT6JfBHOD1XVKW/wBVlZxJkocYGBKORJ3HOkNDWSfmoru9DjA46BBPuvDtHCmsKIcRIwkLVhuRlNluRxEYaNZGd0KzAxGey4sDSaIGT17KS4vqYwaZnoQset2Pepi21r0IwpENIPQdlZHEmmKgw3mefsqBY6mSXSJ7BWbS9X8GyJ7SioUrkGT+ZxsAYRneUBUpEnsvKvaWsWkMPr8l6Deai5rHNJjEgj+a8l1e831HSSc9VSe4mnOMmC1LifNS21w4GW8rijQc/DRKO/ZZaAXOA8uqBmUalKqx3Ni8qk5fHon2ma0yiIiT1k8+qqlQjdgk/qj6GnVHQWsJCA4A+oW2P3Huo6+2sRLuOgGAPREUdUtmgBvPeFWKti9kyCD5ArVGyeTDpA75QPUr/MJbSnSy6tuaZiHBH0bZvJPoqO5xbgNcYwHQUa2tWABl8+fCkPh70ZSPL+xLk2men0UgtA74wqhT1GuDG9W3SbWs9u57oCA1PVvMYty2axBali4E7foog97CJEfNWGs1rGE9VVqlbc6SeuFRQ7N3JfIRV6hbyQZCc6VT95zwUjlO7APa0QFSSB3JeBI1HGpVidgaAAzH90bYUw/Byf8AcJZTLyOPVd2LHbo3cHoVvEOMzFc16Ms9Cxc0ySCOjUaalUjGEFp1R0TyfNFU9UmWkQeEwHiu4rHNvbARYbnS5x9AtXVFjAmRc2Er1CpIgcqQtyaXAcUiq+aWnB6Slt3cPc0AxAzPU+qa638QEFuAPJIK1Qlwb2VbEKMmQVBrG1OS5YijaNWKb8tJf+G88MrO8RHZaJK5qv8AEfUqTkJwiD3JKNOU0tRtAjnCisbQwJTimabOYSrLcdR9dJPehO7eo7kiQVLVfJwCh36i0cKe1vAcyl87MZIhGqoaBjHTaMfEAB1MZT620l7huY3wj8w5SOhcbTugEHorXpWt7dsZb1b5Kutgy5kF6Mjf1K57XX4p0iIAOBPU+q8vIEnuV6j/AOrbKW2nUZHj6D9SvO7amzbLueg7hcsNP1k9m9zRIAb5qRlMv8z3Kjq1GYE/0C6pXr4202+UrtDcbknULsNNph25xkjontPV6bBEYHklNpptRzQ4yJ5U9HR85JKkssqJ9xzKUSzGhiGHVmGYbPVTU9Sac7RPQQoW6M0HBPmi6OkNmSUP5FQ6nGi2TtvseNjQOmFDWv2v6AKV+kFzhDyR5pdf6W5hxJCYtqN1FOlg7EnpUWEzt+atFndN2gBVOlcQBPTomtm4vzx5BdcgcQa7uEK1uqNnX5JA2oO6srrcvBbE+ar9/YlruEVVYVYNlnM5k9sHPIa1XKwpbG5IkKv6JYwN3BTSvIB8XRTXPyYASqlCq5Ml029D68PODiE3qWQDpaZ7iV5zTeW1N0nnonLbt5Igu9cq6v2jEgsQu2Z6BYVcdu67rU84KV6S5wYJOfNHNqE+SmsYsZZWgVZ0ahCyhbuqOG0gbcmVPSsnv447lN7OzbTGOepTKqjnMG6wFcCVHUnVPeBtRvPB6YSC4ZtqEdcz5K6+011SAAMF3TyVBvKoDsOknlOuXK4kfjN6bQsV291irtSu+SsUX409D8wfU8vflxPmibW2J8R+FQbwFI65ERMDsrR1JPmG3Gomdo4GMKD3jzk8eamsaBInbtHc8lRVKb3HAMIFZRGsrkTKNckwmdu7ySpzXNORCY2L4Mo86iDkRjSv4MEYTvTdSaxpfzHRVy9fI3fZQWdwSY6HBWKPkTCeYwZzq+qOuqx3khgB2N6CEtNJ0hvUp42yawF3bqlw1QMcSGyehKwluljUUfMZ2uksDZcPWVJRvbdh6JHe6vUqDbwPJLgFOPGZ9uZSfIVdIJ6HT1aiQBK7GoUpjcF5805xz5IhlCoThpKWfCQdmavlORoT0KjqFHuERb1qZMgj0XnJpvafECFPQrubwUJ8JT0Zv5bA7E9Qoskz0UtVrTjoqFYe0NRuDkKzWGt03gThJNLp1HC9G7nF9pTQZZ81LphxnomVKow9Qhqtmd25vVOpsI00RfSG2sYW74IPRSXNFjiJHmEofXe2Gkj5IkPc4NPyVp/U4kKLhxmGFwGAq/rF1+8ABxGVNrupikI/Nwq7buL3AuOSo6aSG5GX3WjGFjGldbXCGg+qt+keIAuACr2n6YXGQrNb0YgHCrIJkYsC6Mb0qG4hrTlOrPS3DLlXtPptD5aTjPKsNe9Jbtac91qoo20H12Y4AjQ1mtHQKvavrz4IptgfxHn5Ldtp7nGKjyTz5BS3duGtDIDnd+sJvqDEU6tnAMpmo3O9sR4upPVKrO0e90ceqs1axGc4UFNjW8KG7yB8S+jxW7MrlXSaklYnr3ZWKf1mlf46zwu0sqlV20DnunVvpDWEbvEfshKd+1sH5Kc6uwCRkquw2N1JlWtBuMarJMDgfRS0qPkkP7cd2gIun7QmANvCWaLMQ/XSPK+ntcMhLa2muafDkI/Tq1WqJ2hrSmjxtH80CuyHE5lD7lYdSdEEQtUaJDsI0VtzzPC6p0hMq0MZAwwYLdvwQlNppNSoZA56lWWvQbA3GB1JUVfX6TIaxsgCMIHdxpBH1qp/aQ23suIO50kqVvs40Ok/CFFS9oajjDWSiav4msNuGg8lTH1s5Yx44EaE3bWNtScXOI9Ezoajb9I+QSmh7Nif3j5TKha21ATIlAwU/JMJcj4jH8NTq52T6hAaloNIAkkNWV/aVgB2fZVrUdTfVPiMDsFtNdhP0INroBNCm0HHHdG2FIuMAfNA2VFziAMq5aLp4piTyqbbOIxEVVljDtM07Y2Tkoy7qANlR+9KXapeQNgypEy7SyzCJNU6uQeUfRueMdUltnmJnjlMmPBYXE4HXzK9JfieUe5XNZDn1nEmROFHRtHDMx1U9a4Y2XfE6eOiXPvC7LhHZGwhiMrDXKzTG0jPIV20m4qvEnPeVRbC+LsYxz6d1cLK4pwIdzwlO/HqGqKTuPre4DX5AAVlsWNcBtxKqNGgSJbB6ZRmk3LmOLXDHRKFwPc1qSD7DLi1rWN8X1VP1mu5znFrjgwCOVYLi4AZJMYwFV7p4yRjumWeQqpqAniuz5MTXFe4a3cDuA5HVA/tZ59Uzr3AzB/ulf4hoPRed6uexPR9PfcU1faGqCQsU9VrCSZGVtM9ZP4QfSf+U8rKZaXZsec8oCpSLcFbpVi0yDC9JgWGp54IU5Ih+o2zKeAZJ+y5061dUdgYQcTklOrHU2sbtDULcguBDXiWyZaLZ21oHCjvakjBSunfA8mFq7vAWHacqEUtyyZY1i8dGCsqEGQZCLoV5ICTMLh3R1m8NO93RX8dTzodq7xhrjjoEv30ByJQOqaj7x0jCDNTuh9PMaHwJYLXUaYMAbU0/wDcFNogKo0mypDTI/KUtqUJ3DW1sah95rVR7pBj0QTqznHJJ9Si7PRqj88BG0dEz4nLjZUmp3Cxout6LnYA5Tyy0FxMvGExsqTaYA+6ZsqTwZUr+SW0soXx1H7Tiw01tLLYR0OiYwg690xmSYQVbWjww4SwjP3GNYqDUYVrwMwMlAvYDkzuUFJ27J5zKO2hokqytAshsdnMho2rjjjuhNdq7aeymPWOFLdap0IhvfqlV1qgd4WAkeYTg38Yn53BbbH9Cmdu5riNwj9Epp06hMlpIme3qmNChVcDtafIYlHiHmE3TmMGGQT1C3b3DtphseRMfqoHcgOnHPcQmYuKbhBz0Mtyux8TprTvaeq0mm1pM456qx6dr8w1wh0/VVitoXL6XYdeSgDq7qD9tdhAB56ysNan4mczjRnslR5qsa4cN6Hqqzq93khoyOQu/Zf2sp1G7ZHr5Jd7TVabW72VPFJOTk+S1qEIgLfaGxEmpag6IAykbq7nHkz1Un7YDvCYBnK5qAfl8XYj7ykioDqUeoT3AnsqT8f3WLl74OWmeuCsW8J3qSv3xl5lQEKS8due49JXdjR3OATRpYo+5tTTWnsp6fkrRRsmQJElDXWkAyWiFOPJBODHHxyBFzIjC2GlvK52OYYK6a7dgpw+4ggjudvMDefolN1fF2IgfqjbkmICTOOUwTpvcu6LhOVw1hK79yei2ZH9ldW4A3mT2TVmoNcPC0R5wqb7srtjKnQlTvQGOY9LsfEuD73GXAeQQw1Fo4MqttbU6gollVoiQQg/GX5hHyT8R63WhxtU1vqNSZaUsoljxEwi6NiWGZ+i0UoOoJtcyarUqPMu6qe0si7yWOuIGGEn0Qjr6scAEA+SIACAc9mWKzoMHWT2R7LcnB47cpFo1mZknKtNu6BzMclJdGboxtd6DsQR2nMxLJ+UlFssqJI8DR0zCnqV2DqFptHfkHCVzZNR5Su0ahY0q3iDGQcADlD2vsxVqwaTdon4jxHmj9NaKeYnvKvWl39Oq0AQ0/w9vTyVdLhu5FbSydShaz7AvLdzNr3dYBH07qiXls+g5zXiS3Bb1C+g7isGj7BeYe3GltqVWve73byTJHUdJCp4jEn9TicGU+yvTgsDo8pkfJDe0Fq2uNxmeZI6+attPRKNNu43DRkQIIP1CUaxtIj3u3seh+fVAx4jcanv6lMOn3FAb2HaCM7HAiPMIY3W/FV5aR1JOfNP6en1Bkva4T6yOyVa5TDHSymC0/wgj1kIUtVtAxhpYbIgtDTy90Ui2oecOh0dgpaVpVp1CA51N/8AA/M+UpZa1WbgS3IPQxjsIVkOnCqN1Nz5jgu3Z9Vj2qvc1ay0NpazUgbmU56y3KxLKbXAQZnqtrOY+4f47fUqzKZPKNtLot+ER5rl9sWmDlc7g1bnkNRO0Ms1jqDDyU2FVh4I+qoLXFxG0K1aZYta0F0k+ajuqVdyuqxmENu7Vj+iR1LPa7mU6q1wOyVsfJJ80yjMC/GJzV0/dxPmlg0vJyMd1YqVQgGOyrNzWcXEzElUDJ6iFxncZW+kMPxP+iJ/ZdID+aQCo4dSuxWecSUtqmP+Uctij/GPWaQw5BRTdIaq/b3T28Eptb6m+MpTVv8ABhixPkQtulCeV1+z2/mbKmoXRIlH06jSEgtYvc0LU8V0tEpF3EJ7a6SGgZn7qLZPREULgtMnI7LV8jOjAs8UgZWEtsPstmi04c37Jja12P47KR1IEFGRnuJW5l0Yqp2FM9YXVW0kkMcI4UptiM8hRC4IwUTZUe2NUpZ+0Fqaa4dS4/ZS21Kq05wEQ65KOpVpEESjDZGxENpsJJ7Qk9W8Iqi54Mjw+coMAT4Qmum0g54ByBylggnCiW8SEyxzHenOuHsG8NgZDnclKvbXS91M1cAj4iD9IViLxtABgfyCqftveOZbPb4iHOG10duivX9cGePyDPkCeeV7Z5+GqfQpZqFtUI8WQMeQU340tMoxl0yoI6qFrLEO9iepXVU41oyt0rt1I4gjsmFveMq4gNce6zULEO48J79FXLljqbs/UcLgEtGtGH/yVd7EL1DTfHjB+yGs7t9Ixuc30PCKtb/fDXc9CudUt5E9kxWIIV5zorLzSbF3W/8A0WJWHFYnen/uJN6g/wBM71C+c4bYhDWlm55mDCdjY5viA4+a3aV2gREJIfWhHNWOXuMltKQpgCMo38YhatRgElygfes4BS+BfuNZ1QaklzfN+FcMqgcIEsJMhGW9g45cYHlyqFVVG5G3JzqMtPO88wI5UVTTKbickjyBTDS3jc2kWbKeQXAS84xlcB1eiCGt8MmCeYkwhc/xM1MKfcIruaVFkeE/QrmleURnblEXGsB3hqsgrVpWt3YiD5pR0uwZQNnWITb1aDx+VT1NOY7LSAUJW0+keMLhmm1B8L8epSgR2DiMKsewDC22r2dJXYeV3aCs0wXAjzTL8M1w8UA+S71t4O4pvGJ2sEp3hACY0ajXcHKAq2B/K6QoWUntXNUr7WYtz16aOmEjIwnFhqJmCBxyq7a3B4cjwOyFeSNhox1S1cjuWq3tw7kiCsvNADmbm8qH2YcX+HqOqtbbfa2OevK9BEyNTxbHKMVMobKAGDyOVK9gI8K3r10Pfkj0MINtxEkfLopHRuWJ61VlYQH5hVFxBzhWb2eczLifF5qpUy6ocnKs1k5tJm98Y6dfLCZVVx2ZPfe1g4rH1/Ua0FxwO/aMqg+0vtC25d7tsbG9O57rn2l1upXaWMljeucn+io9YFp802xgwKqYuilqiGYQy/07cJbgqt3Dn03QZBCbs1Qjn6rd5QbWb2cOCpUL1nDdS8hbBldGLGatiD9Flw5lRsTHZJa4LXEHkHK5p1D3T/RB2sWPIYe1pxUYWujqEx/HbqLg7kYnuhLs7g13XgrvTW7nNYTDXOZu8hIlMIBGTADcWIHUjZauIlYvQ77SKW87WnbiIGIgQsQ+ofqBgTz81ZEQtMXe5o81NTqBwiPmuGpjMWnTKe4Qg6zGtdBPqndowBsckoC60sGS0581gtVTiN9ByMwei+Mtwj7a+cOYISKruaYMqWlckI2QPADMkttG9YSMifNObXV2jDiHAqjio14gmFybZwyHSPIpHoYOjGGxXX3CXjWNGt7hm9hhyoGo2VSi6HiOxCa2NR4I8bm/PCbVRUqNh2148wi58DAWljsGU1t48cEoy21KoM7lu90/aZa0+beqHpBoPUHzTCUYdTQGBxmPbfWzGQEVS1ElIaTGk8ppbMZ3UzIg+I7/AJSMZja1uJ5RYycIOxosnlOaRYOAg5AdRZoYnZkdGkUS2iRlSh/Zc1ai4kucR6otYzC7K99y7c12eoTqnrz3A4OQqxQYOuU4obWjc74RzJhX1ZVdmeZ5AWxsgRDcte+sTIPomFm8AxU4XDHBzi4NG2cA/wBV3UtIPG3/AH0SXs3kSmulcAGZdaiKc+6cABx3SwaxLpe7HflFXWnbwYOfoUoq6BcQYpOd5gFaLBYuMQTWaWzmOGVNwkZnshdRsd7THxdEnsr2rQdtqscB5giFYKNyHNkEGfqFGVKNLhYtiyg3LnCWnp0RWj1zvgnla1a1c2q88jmTwobGv7t4ODCtYc0kini8h9pAPfY7ZStvKc+0dyyo5rmiCBBBShrO5hHWMKIFh9xM3ViAOsq0W+kNFo17cvJJee3Zv0VWt6Re8BuSSAPmvR/ZWl4qtq8ct3D1HRDYcYE5dzjTfaVjKTGPHiAg47cfaFiQXunOZUc2OCVtT4jOAladTIPiwp6dRuVDVud54WNeM46KjeNxLYzqabqj2nGQmVhdmqY6pFVemmjNqg7mD5FDdWvHMo8exwcQ67sC4REeaR17FzHQeFaq+8sPQxwkAc44dlJ8dmMZ5QXHUGpthMdLplzomPVQGmuqDtrgVQ2cakteM76lkZp46lEW9HbgFV86w4Y6H7IugKgHvGneDn0UnpWN+xlfrIg0Izu7Pd4mjPVROsmPEOaJ+6msNZDvC8Qp7s0wJBjsnIhEkezkcyu6ronu2b6cyO+RCS069ZvGVcn3hfQexokkQqo2i8cgj6p4GpgY/cloay9vLUwtvaA9cIBrOsqRjm8ET8v6rOC/ULm0e09WcR4T/ZH2l04DcXB09Oqr1BrR8LXf+MomjSc7o7rjYQjCqOotmJ7Ms9vq9GMHxDkHuoTfe+fnwjz4MeSVUtJqEgtHPRHMoVGfHTcPOJ+6x3ONCAqqfmObW5G4ExtHQCJVitWNqN464BKqdjUDjIzHH/CsekPd1xntCWpB+ITUHsNLDRs6LPyAnBzzKj1nUixu5hgjkDhaquOwyT2E+Xmqtq2rNYCyR8jhMwB0IH4xZvc051HXd/MH/MBIVavrymCTtAP/AG4CEvrovlwIEdcx/fthKLmjVcYkdZ5wIJHTOGnhTnL9z1EoFa+0Zkuo6qxw2kT+iWG8aASOfsl9VxBI9R9Ft9A7BUkEEhvBwSCe2fhPCeqhRiRtyYk4kT3mVPaWz6job8z0A813QsSWtdIhzmt/Ny4kA8ZHpKY6HYPfV920wczHZvK5jrU4Ic8mhmmWPuSLojwMeA2eu3lysut3HuatO6ZwdrpHY8/qh7GK1rXtnYdSJj/KRgoLTPeV7N1CfFRkDrInH0SuJbuZzwdSyXA9641GMlrsgz5LFTdO9rX0abaRE7JH3KxbwnczKw0QpGvBmVvdyhoTQIuT0aLSc8ptbXYZjhJaYyp6lB0SMpVleTuU1XBFjOtrBdIag98knqlbHFpyjaVbqiWsINRb2FzuTfiOh5W4kKDL34HKbvsiIA56oiQO4IEXupYRGk6kaToOWFNtPst3hIW36CAwzkyUvmBqCxA1MvbimYLOUNTovccmR2Qv4ctcAnlpbFonnuiOOxNUr0YbZ2zWtwP5qV2nk4ifUSt0K0QQU4sdTM5+ZiUCuM4M56mxyWVK/wBJqM8e0tHcD9VBbVR+bafller0z71v+HvaezfuqRr3svscajIDT+WCC3vz+idiJruOcGL6NWn1H8k3sqzB8IylVDSXRIcD9wmNppDv4w3rPIQ8HH6xnq1nTCHirU6ED5IK9r3Bhu8xyQSIQl82tSOfGO7Tj+y3QrEiXN2tnk5H1Qeraumhiqh9rOH2tUH3jSQR1aI/kiHazVY3x5PcET9FJcv3iA8n7BLbiyhpJ8R6CTlcPIXM0+O//kmre2tUNLSeO4z9VUdR1V9VxifNF311tMGkBPcTPzKUVarTxhOD8hAA4mHUTVO07G4btJJPibjp0OBx2U7i8jJaSZ3Q0wZBHfHxHhJ213N4d8kfbax0ePmEh1Ybl1d4xiLL2m8Oc94+JziY4lxnC1UutzWtLRLRAdJmJJ446pxevpuYeuDwlmk6c+tUaxgkk9eAOpKajZG5Nb7SeJh+nUn1dgaySyPEJ4Gcjjmc+isNG2/Dso3Q+IVHe87bXGCPlM/JWn2d0ltGxqOjxPJE+TMCPI8qtUaTnirbE8NLwPX/AJQY+Zj2E+3M5uK7ad9TdxTreFx6GeFzan8Hqewz7uuNh7SeFHd0Pf6eHD/FoEtPeWGQf0RWrPbcW1C5/wCoAJA5BbgoiQIsCCap7MfvX+vbusVks6pqsbUc+HOGRI5GP5LEHL+4XEzylvC5WlibAmDkJta8FbWIbOoTRVqHxLu3+FbWIh1MEO0v/ECttu0HkLFiXdNXuRnDxHmmr+CsWJJ6g3/tK1ff4oVktvgWLEXwJh6nFceJddVpYsu6Ed4n7GXL2NeTuknjumWr02llSQOnQLaxUjoSG3/tlB03t/3H9UyeJ2g+axYqFibO4PVpjOBweipeoPORJ6dfNYsQN3H19CdadUdv5PPcp89x7/7hYsXmXftPdq/SKNeH7sql1FpYqPH6kPldiYzhcFbWKr4iG7nbT+ivHsK0eMx/0Xf6mrFiCbZL3cH/AOGPn/qVTpf/AH2+bHz9AtLFjdQP8pFofN6Oktx04UPs0P3FYdA7CxYgPUancFpuMcrFixRx0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975" y="-1012825"/>
            <a:ext cx="3248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42218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kippenjungle.nl/COI/doublelac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7" y="3354312"/>
            <a:ext cx="38862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29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Veerpatroon: gestreept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497" y="2780928"/>
            <a:ext cx="3744418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stalbaatehof.nl/k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34" y="2168860"/>
            <a:ext cx="405407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64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Veerpatroon: </a:t>
            </a:r>
            <a:r>
              <a:rPr lang="nl-NL" b="1" dirty="0" err="1" smtClean="0"/>
              <a:t>geloverd</a:t>
            </a:r>
            <a:r>
              <a:rPr lang="nl-NL" b="1" dirty="0" smtClean="0"/>
              <a:t>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10263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c2.staticflickr.com/4/3442/3951448574_af9cd57f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0949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13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</a:t>
            </a:r>
            <a:r>
              <a:rPr lang="nl-NL" b="1" dirty="0" smtClean="0"/>
              <a:t>leur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Buff</a:t>
            </a:r>
            <a:r>
              <a:rPr lang="nl-NL" dirty="0" smtClean="0"/>
              <a:t>                           Columbia                                    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5" y="2204864"/>
            <a:ext cx="3329227" cy="367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.marktplaats.com/00/s/MTk0WDI1OQ==/z/HuYAAOSwZkJUS23t/$_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58" y="2204863"/>
            <a:ext cx="4904483" cy="367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Voedsel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    Legkorrel                        Gebroken maïs              </a:t>
            </a:r>
            <a:endParaRPr lang="nl-NL" dirty="0"/>
          </a:p>
        </p:txBody>
      </p:sp>
      <p:pic>
        <p:nvPicPr>
          <p:cNvPr id="5122" name="Picture 2" descr="http://www.equiculinair.nl/images/legkorrel%20bior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3164"/>
            <a:ext cx="2874834" cy="28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urham-hens-poultry-supplies.co.uk/ekmps/shops/mmanchester/images/garvo-1055-alfamix-chickens-12.5kg-831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8049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01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Kleur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Koekoek                             Lakenvelder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5" y="2222906"/>
            <a:ext cx="4584456" cy="343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i39.tinypic.com/iqylc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22906"/>
            <a:ext cx="4044598" cy="343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940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nl-NL" b="1" dirty="0" smtClean="0"/>
              <a:t>Anatomie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s://d2z3jx1tdlgbth.cloudfront.net/3efc9445ee84c6e457ea3bfa205d2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8552"/>
            <a:ext cx="7062100" cy="55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33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l-NL" b="1" dirty="0" smtClean="0"/>
              <a:t>Exterieur kip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86" y="1124744"/>
            <a:ext cx="7406580" cy="555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586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Hanteren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 descr="http://www.tuinadvies.be/foto/kippen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56" y="1320027"/>
            <a:ext cx="3040320" cy="26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1.ytimg.com/vi/iswBy848LDk/hqdefaul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79" y="4099136"/>
            <a:ext cx="3391597" cy="254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t0.gstatic.com/images?q=tbn:ANd9GcSn7I8cZ8J0RfjafnFUKIxXJI7p1YdNP3KhVSQvLtswK3WmFxRz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6035"/>
            <a:ext cx="34290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72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Video’s hanteren pluimvee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Kip ik heb je deel 1</a:t>
            </a:r>
          </a:p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www.youtube.com/watch?v=iswBy848LDk</a:t>
            </a:r>
            <a:endParaRPr lang="nl-NL" dirty="0"/>
          </a:p>
          <a:p>
            <a:endParaRPr lang="nl-NL" dirty="0"/>
          </a:p>
          <a:p>
            <a:r>
              <a:rPr lang="nl-NL" dirty="0" smtClean="0"/>
              <a:t>Kip ik heb je deel 2</a:t>
            </a:r>
          </a:p>
          <a:p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www.youtube.com/watch?v=uXQ1ni4kJLE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6468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Aan de slag!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ttp://cms.buitenstate.nl/upload/Afbeeldingen/nieuwsbrief_beelden/kip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00800" cy="45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8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Drink en voerbak </a:t>
            </a:r>
            <a:endParaRPr lang="nl-NL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3556"/>
            <a:ext cx="4688894" cy="46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www.petjungle.nl/Images/ProductImages/500-3_2fa77fd5-860b-448a-8984-73f751adde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8" y="1493556"/>
            <a:ext cx="4032448" cy="46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3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Groente &amp; fruit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ttp://www.sormac.nl/site/images/s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6530"/>
            <a:ext cx="482143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voedingswaardetabel.nl/_lib/img/prod/big/app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3726"/>
            <a:ext cx="3744624" cy="3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3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Huisvesting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Tochtvrij </a:t>
            </a:r>
            <a:r>
              <a:rPr lang="nl-NL" smtClean="0"/>
              <a:t>en waterdicht nachtverblijf</a:t>
            </a:r>
            <a:endParaRPr lang="nl-NL" dirty="0"/>
          </a:p>
          <a:p>
            <a:r>
              <a:rPr lang="nl-NL" dirty="0" smtClean="0"/>
              <a:t>Afgesloten van roofdieren: steenmarter, bunzing, wezel, hermelijn, vossen, honden, katten en roofvogels</a:t>
            </a:r>
          </a:p>
          <a:p>
            <a:r>
              <a:rPr lang="nl-NL" dirty="0" smtClean="0"/>
              <a:t>Zitstokken</a:t>
            </a:r>
          </a:p>
          <a:p>
            <a:r>
              <a:rPr lang="nl-NL" dirty="0" smtClean="0"/>
              <a:t>Legnesten</a:t>
            </a:r>
          </a:p>
          <a:p>
            <a:r>
              <a:rPr lang="nl-NL" dirty="0" err="1" smtClean="0"/>
              <a:t>Houtkrul</a:t>
            </a:r>
            <a:r>
              <a:rPr lang="nl-NL" dirty="0" smtClean="0"/>
              <a:t> als bodemmateriaal</a:t>
            </a:r>
          </a:p>
          <a:p>
            <a:r>
              <a:rPr lang="nl-NL" dirty="0" smtClean="0"/>
              <a:t>Drink en voerbak</a:t>
            </a:r>
            <a:endParaRPr lang="nl-NL" dirty="0"/>
          </a:p>
          <a:p>
            <a:r>
              <a:rPr lang="nl-NL" dirty="0" smtClean="0"/>
              <a:t>Voorkeur voor </a:t>
            </a:r>
            <a:r>
              <a:rPr lang="nl-NL" dirty="0" err="1" smtClean="0"/>
              <a:t>buitenren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4211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Huisvesting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http://www.kippenpagina.nl/kippenhok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87" y="2060848"/>
            <a:ext cx="41243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ierenverblijvenevenboer.nl/images/Kippenhok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248321" cy="31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2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Zitstokken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8817"/>
            <a:ext cx="36957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dierenverblijf.com/120-338/zitst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7251"/>
            <a:ext cx="4968552" cy="24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5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Legnesten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ttp://i9.photobucket.com/albums/a60/ibiza169/a9a93b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4962"/>
            <a:ext cx="64523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479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192</Words>
  <Application>Microsoft Office PowerPoint</Application>
  <PresentationFormat>Diavoorstelling (4:3)</PresentationFormat>
  <Paragraphs>73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8" baseType="lpstr">
      <vt:lpstr>Arial</vt:lpstr>
      <vt:lpstr>Calibri</vt:lpstr>
      <vt:lpstr>Kantoorthema</vt:lpstr>
      <vt:lpstr>Kip</vt:lpstr>
      <vt:lpstr>Algemene beschrijving</vt:lpstr>
      <vt:lpstr>Voedsel </vt:lpstr>
      <vt:lpstr>Drink en voerbak </vt:lpstr>
      <vt:lpstr>Groente &amp; fruit </vt:lpstr>
      <vt:lpstr>Huisvesting</vt:lpstr>
      <vt:lpstr>Huisvesting </vt:lpstr>
      <vt:lpstr>Zitstokken </vt:lpstr>
      <vt:lpstr>Legnesten</vt:lpstr>
      <vt:lpstr>Gebruiksdoel  </vt:lpstr>
      <vt:lpstr>Gebruiksdoel? </vt:lpstr>
      <vt:lpstr>Gebruiksdoel?</vt:lpstr>
      <vt:lpstr>Gebruiksdoel?</vt:lpstr>
      <vt:lpstr>Gebruiksdoel?</vt:lpstr>
      <vt:lpstr>Plofkip versus biologische vleeskip </vt:lpstr>
      <vt:lpstr>Onderdelen van de kop</vt:lpstr>
      <vt:lpstr>Kopversierselen </vt:lpstr>
      <vt:lpstr>Kleur oorlellen</vt:lpstr>
      <vt:lpstr>Rozekam </vt:lpstr>
      <vt:lpstr> Tweehoornige kam of V vormige kam</vt:lpstr>
      <vt:lpstr>Enkele kam</vt:lpstr>
      <vt:lpstr>Kamloos of rudimentair </vt:lpstr>
      <vt:lpstr>Kamloos of Rudimentair</vt:lpstr>
      <vt:lpstr>Veerpatroon: enkelvoudig gezoomd</vt:lpstr>
      <vt:lpstr>Veerpatroon: gepeld </vt:lpstr>
      <vt:lpstr>Veerpatroon: dubbelgezoomd</vt:lpstr>
      <vt:lpstr>Veerpatroon: gestreept</vt:lpstr>
      <vt:lpstr>Veerpatroon: geloverd </vt:lpstr>
      <vt:lpstr>Kleur </vt:lpstr>
      <vt:lpstr>Kleur </vt:lpstr>
      <vt:lpstr>Anatomie</vt:lpstr>
      <vt:lpstr>Exterieur kip</vt:lpstr>
      <vt:lpstr>Hanteren </vt:lpstr>
      <vt:lpstr>Video’s hanteren pluimvee</vt:lpstr>
      <vt:lpstr>Aan de slag!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Jelle ter Linde</dc:creator>
  <cp:lastModifiedBy>Nikki Pots</cp:lastModifiedBy>
  <cp:revision>27</cp:revision>
  <dcterms:created xsi:type="dcterms:W3CDTF">2013-09-04T17:28:08Z</dcterms:created>
  <dcterms:modified xsi:type="dcterms:W3CDTF">2018-05-28T09:38:00Z</dcterms:modified>
</cp:coreProperties>
</file>